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05A7A05D-5015-4E08-AF9A-18C23DDE3BCB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1902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701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9400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60345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193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91865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37808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8326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146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380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8083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944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4966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3819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892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0541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A05D-5015-4E08-AF9A-18C23DDE3BCB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356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5A7A05D-5015-4E08-AF9A-18C23DDE3BCB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82EABE6-E376-45CB-8064-DABE23895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628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D65F078-64F2-40C7-B8BF-C3CBE9E7E2C1}"/>
              </a:ext>
            </a:extLst>
          </p:cNvPr>
          <p:cNvSpPr txBox="1"/>
          <p:nvPr/>
        </p:nvSpPr>
        <p:spPr>
          <a:xfrm>
            <a:off x="4449147" y="2035114"/>
            <a:ext cx="32937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Poor Richard" panose="02080502050505020702" pitchFamily="18" charset="0"/>
              </a:rPr>
              <a:t>Project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B87AC9-E28B-42F9-A98E-5039820B384D}"/>
              </a:ext>
            </a:extLst>
          </p:cNvPr>
          <p:cNvSpPr txBox="1"/>
          <p:nvPr/>
        </p:nvSpPr>
        <p:spPr>
          <a:xfrm>
            <a:off x="2408046" y="3983387"/>
            <a:ext cx="75179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Poor Richard" panose="02080502050505020702" pitchFamily="18" charset="0"/>
              </a:rPr>
              <a:t>VFX, Animation and Cinematic</a:t>
            </a:r>
          </a:p>
        </p:txBody>
      </p:sp>
    </p:spTree>
    <p:extLst>
      <p:ext uri="{BB962C8B-B14F-4D97-AF65-F5344CB8AC3E}">
        <p14:creationId xmlns:p14="http://schemas.microsoft.com/office/powerpoint/2010/main" val="299176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B0BEF40E-615D-4367-86E4-9A7090EB23CC}"/>
              </a:ext>
            </a:extLst>
          </p:cNvPr>
          <p:cNvSpPr txBox="1"/>
          <p:nvPr/>
        </p:nvSpPr>
        <p:spPr>
          <a:xfrm>
            <a:off x="4449147" y="464446"/>
            <a:ext cx="32937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Poor Richard" panose="02080502050505020702" pitchFamily="18" charset="0"/>
              </a:rPr>
              <a:t>Week 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EE84F50-B5B8-4C89-97CF-4CF16425E818}"/>
              </a:ext>
            </a:extLst>
          </p:cNvPr>
          <p:cNvSpPr txBox="1"/>
          <p:nvPr/>
        </p:nvSpPr>
        <p:spPr>
          <a:xfrm>
            <a:off x="5833201" y="1664775"/>
            <a:ext cx="32937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Poor Richard" panose="02080502050505020702" pitchFamily="18" charset="0"/>
              </a:rPr>
              <a:t>Reference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D8BC4E-9416-4BC9-8EFD-FEEA29B7BFA5}"/>
              </a:ext>
            </a:extLst>
          </p:cNvPr>
          <p:cNvSpPr txBox="1"/>
          <p:nvPr/>
        </p:nvSpPr>
        <p:spPr>
          <a:xfrm>
            <a:off x="656947" y="1726331"/>
            <a:ext cx="386622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Poor Richard" panose="02080502050505020702" pitchFamily="18" charset="0"/>
              </a:rPr>
              <a:t>Motivation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89433D-3041-47AA-B8A9-E7325C65CBA7}"/>
              </a:ext>
            </a:extLst>
          </p:cNvPr>
          <p:cNvSpPr txBox="1"/>
          <p:nvPr/>
        </p:nvSpPr>
        <p:spPr>
          <a:xfrm>
            <a:off x="943206" y="3061162"/>
            <a:ext cx="32937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/>
              <a:t>ภายในท่อน้ำธรรมดาเป็นแหล่งตกปลา</a:t>
            </a:r>
          </a:p>
          <a:p>
            <a:pPr algn="ctr"/>
            <a:r>
              <a:rPr lang="th-TH" dirty="0"/>
              <a:t>มีอาวุธลอยมาจากด้านหน้า </a:t>
            </a:r>
            <a:r>
              <a:rPr lang="en-US" dirty="0"/>
              <a:t>2</a:t>
            </a:r>
            <a:r>
              <a:rPr lang="th-TH" dirty="0"/>
              <a:t> ชิ้น</a:t>
            </a:r>
          </a:p>
          <a:p>
            <a:pPr marL="342900" indent="-342900" algn="ctr">
              <a:buAutoNum type="arabicPeriod"/>
            </a:pPr>
            <a:r>
              <a:rPr lang="th-TH" dirty="0"/>
              <a:t>ดาบน้ำแข็ง</a:t>
            </a:r>
          </a:p>
          <a:p>
            <a:pPr marL="342900" indent="-342900" algn="ctr">
              <a:buAutoNum type="arabicPeriod"/>
            </a:pPr>
            <a:r>
              <a:rPr lang="th-TH" dirty="0"/>
              <a:t>ดาบใหญ่ไฟ</a:t>
            </a:r>
          </a:p>
          <a:p>
            <a:pPr algn="ctr"/>
            <a:r>
              <a:rPr lang="th-TH" dirty="0"/>
              <a:t>พุ่งมาปักพื้น และมีศัตรูปรากฏตัวขึ้น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770AC14-6A59-4AC0-A18D-CC37E88A1D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23" t="30714" r="77347" b="51110"/>
          <a:stretch/>
        </p:blipFill>
        <p:spPr>
          <a:xfrm>
            <a:off x="9017357" y="2651028"/>
            <a:ext cx="2015413" cy="120033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5E9384E-D9AA-4015-8599-FE6B567AA0FB}"/>
              </a:ext>
            </a:extLst>
          </p:cNvPr>
          <p:cNvSpPr txBox="1"/>
          <p:nvPr/>
        </p:nvSpPr>
        <p:spPr>
          <a:xfrm>
            <a:off x="9422491" y="3851358"/>
            <a:ext cx="12395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Effect </a:t>
            </a:r>
            <a:r>
              <a:rPr lang="th-TH" dirty="0"/>
              <a:t>ตอนอาวุธพุ่งเข้ามา</a:t>
            </a:r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C133350-F3FB-473A-A114-F5EEA045D3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49" t="30609" r="75970" b="50000"/>
          <a:stretch/>
        </p:blipFill>
        <p:spPr>
          <a:xfrm>
            <a:off x="5136055" y="2619845"/>
            <a:ext cx="2201662" cy="165411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C098659-87BB-41B5-A29E-6D5798002B33}"/>
              </a:ext>
            </a:extLst>
          </p:cNvPr>
          <p:cNvSpPr txBox="1"/>
          <p:nvPr/>
        </p:nvSpPr>
        <p:spPr>
          <a:xfrm>
            <a:off x="5321561" y="4267240"/>
            <a:ext cx="1830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Effect </a:t>
            </a:r>
            <a:r>
              <a:rPr lang="th-TH" dirty="0"/>
              <a:t>เมื่ออาวุธปักพื้น</a:t>
            </a:r>
            <a:endParaRPr lang="en-US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18EE0488-C5DE-4E6B-8EEC-3F1F0831F2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257" t="25637" r="61554" b="63059"/>
          <a:stretch/>
        </p:blipFill>
        <p:spPr>
          <a:xfrm>
            <a:off x="7616578" y="4005643"/>
            <a:ext cx="1527052" cy="1510747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915E9B62-530E-4D2D-84F0-148278504FF6}"/>
              </a:ext>
            </a:extLst>
          </p:cNvPr>
          <p:cNvSpPr txBox="1"/>
          <p:nvPr/>
        </p:nvSpPr>
        <p:spPr>
          <a:xfrm>
            <a:off x="7238792" y="5529732"/>
            <a:ext cx="22826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Effect </a:t>
            </a:r>
            <a:r>
              <a:rPr lang="th-TH" dirty="0"/>
              <a:t>ติดอาวุธ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F8D7B8-5094-4775-88DB-7A8606EC6FB6}"/>
              </a:ext>
            </a:extLst>
          </p:cNvPr>
          <p:cNvSpPr txBox="1"/>
          <p:nvPr/>
        </p:nvSpPr>
        <p:spPr>
          <a:xfrm>
            <a:off x="830105" y="5685666"/>
            <a:ext cx="34068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*Week2</a:t>
            </a:r>
            <a:r>
              <a:rPr lang="th-TH" sz="1400" dirty="0"/>
              <a:t>มีการเปลี่ยนแปลงเนื้อเรื่องจาก</a:t>
            </a:r>
            <a:r>
              <a:rPr lang="en-US" sz="1400" dirty="0"/>
              <a:t>Week1</a:t>
            </a:r>
            <a:endParaRPr lang="th-TH" sz="1400" dirty="0"/>
          </a:p>
        </p:txBody>
      </p:sp>
    </p:spTree>
    <p:extLst>
      <p:ext uri="{BB962C8B-B14F-4D97-AF65-F5344CB8AC3E}">
        <p14:creationId xmlns:p14="http://schemas.microsoft.com/office/powerpoint/2010/main" val="377850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65D965-5FB8-406C-A8A9-B4C85BB9549E}"/>
              </a:ext>
            </a:extLst>
          </p:cNvPr>
          <p:cNvSpPr txBox="1"/>
          <p:nvPr/>
        </p:nvSpPr>
        <p:spPr>
          <a:xfrm>
            <a:off x="4449147" y="464446"/>
            <a:ext cx="32937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Poor Richard" panose="02080502050505020702" pitchFamily="18" charset="0"/>
              </a:rPr>
              <a:t>Week 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15AC52-A7E1-4939-A5E8-BBB5ED0157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168" t="37872" r="45051" b="43060"/>
          <a:stretch/>
        </p:blipFill>
        <p:spPr>
          <a:xfrm>
            <a:off x="1662401" y="4506685"/>
            <a:ext cx="1558214" cy="12689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F4D644A-4342-4E1D-9BD3-4F1260AB62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23" t="32657" r="39754" b="35711"/>
          <a:stretch/>
        </p:blipFill>
        <p:spPr>
          <a:xfrm>
            <a:off x="1214533" y="2491273"/>
            <a:ext cx="2453951" cy="20154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D3F8A36-B949-478F-847C-ED75D53768F3}"/>
              </a:ext>
            </a:extLst>
          </p:cNvPr>
          <p:cNvSpPr txBox="1"/>
          <p:nvPr/>
        </p:nvSpPr>
        <p:spPr>
          <a:xfrm>
            <a:off x="1240968" y="1749732"/>
            <a:ext cx="2427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/>
              <a:t>สร้าง </a:t>
            </a:r>
            <a:r>
              <a:rPr lang="en-US" dirty="0"/>
              <a:t>Niagara system</a:t>
            </a:r>
            <a:br>
              <a:rPr lang="en-US" dirty="0"/>
            </a:br>
            <a:r>
              <a:rPr lang="th-TH" dirty="0"/>
              <a:t>ใช้</a:t>
            </a:r>
            <a:r>
              <a:rPr lang="en-US" dirty="0"/>
              <a:t> Hanging Particulates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9507BD-6D46-47EE-928D-814726C7816A}"/>
              </a:ext>
            </a:extLst>
          </p:cNvPr>
          <p:cNvSpPr txBox="1"/>
          <p:nvPr/>
        </p:nvSpPr>
        <p:spPr>
          <a:xfrm>
            <a:off x="8516645" y="5590834"/>
            <a:ext cx="3086470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https://sketchfab.com/3d-models/genshin-impact-wolfs-gravestone-e71a938e02904b14abace9ce10078711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E1DE88-B899-4560-ACB7-B38AF0480FD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000" t="26925" r="47791" b="29672"/>
          <a:stretch/>
        </p:blipFill>
        <p:spPr>
          <a:xfrm>
            <a:off x="9120326" y="2648955"/>
            <a:ext cx="1488489" cy="287636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EBBC63-0615-4A68-BEBC-2E563965DB42}"/>
              </a:ext>
            </a:extLst>
          </p:cNvPr>
          <p:cNvSpPr txBox="1"/>
          <p:nvPr/>
        </p:nvSpPr>
        <p:spPr>
          <a:xfrm>
            <a:off x="8650812" y="2072897"/>
            <a:ext cx="2427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/>
              <a:t>อาวุธดาบใหญ่สำหรับใส่</a:t>
            </a:r>
            <a:r>
              <a:rPr lang="en-US" dirty="0"/>
              <a:t>Effect</a:t>
            </a:r>
            <a:endParaRPr lang="th-TH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3D8D1B9-AF55-4C26-8322-06BEC7023A2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006" t="38231" r="47815" b="33469"/>
          <a:stretch/>
        </p:blipFill>
        <p:spPr>
          <a:xfrm>
            <a:off x="4882846" y="2746610"/>
            <a:ext cx="2575249" cy="194076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4A4F500-7336-47D2-AF33-FC4095598960}"/>
              </a:ext>
            </a:extLst>
          </p:cNvPr>
          <p:cNvSpPr txBox="1"/>
          <p:nvPr/>
        </p:nvSpPr>
        <p:spPr>
          <a:xfrm>
            <a:off x="5158453" y="1749731"/>
            <a:ext cx="1875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/>
              <a:t>สร้าง </a:t>
            </a:r>
            <a:r>
              <a:rPr lang="en-US" dirty="0"/>
              <a:t>Model </a:t>
            </a:r>
            <a:r>
              <a:rPr lang="th-TH" dirty="0"/>
              <a:t>น้ำแข็งสำหรับ</a:t>
            </a:r>
            <a:r>
              <a:rPr lang="en-US" dirty="0"/>
              <a:t> effect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9508674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160</TotalTime>
  <Words>94</Words>
  <Application>Microsoft Office PowerPoint</Application>
  <PresentationFormat>Widescreen</PresentationFormat>
  <Paragraphs>19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Garamond</vt:lpstr>
      <vt:lpstr>Poor Richard</vt:lpstr>
      <vt:lpstr>Organic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ANITTHA JAION</dc:creator>
  <cp:lastModifiedBy>ANITTHA JAION</cp:lastModifiedBy>
  <cp:revision>45</cp:revision>
  <dcterms:created xsi:type="dcterms:W3CDTF">2021-03-25T07:05:21Z</dcterms:created>
  <dcterms:modified xsi:type="dcterms:W3CDTF">2021-03-31T03:55:09Z</dcterms:modified>
</cp:coreProperties>
</file>

<file path=docProps/thumbnail.jpeg>
</file>